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179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700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56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5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95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2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5514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1842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86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148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CE212-C1CD-4E80-A0B4-53FAB6B4141A}" type="datetimeFigureOut">
              <a:rPr lang="pt-BR" smtClean="0"/>
              <a:t>09/06/2020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E54F2-10DF-456E-B6E2-536AD8E3FD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70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bbc.com/portugues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nsador.com/autor/proverbio_chines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39096" y="0"/>
            <a:ext cx="6352903" cy="6858000"/>
          </a:xfrm>
          <a:solidFill>
            <a:srgbClr val="FFFF00"/>
          </a:solidFill>
        </p:spPr>
        <p:txBody>
          <a:bodyPr/>
          <a:lstStyle/>
          <a:p>
            <a:endParaRPr lang="pt-BR" dirty="0" smtClean="0"/>
          </a:p>
          <a:p>
            <a:r>
              <a:rPr lang="pt-BR" sz="8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ATENÇÃO!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PERCA PESO DE FORMA SAUDAVÉL</a:t>
            </a:r>
          </a:p>
          <a:p>
            <a:endParaRPr lang="pt-BR" dirty="0"/>
          </a:p>
          <a:p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FÓRMULA DE JEJUM </a:t>
            </a:r>
          </a:p>
          <a:p>
            <a:r>
              <a:rPr lang="pt-B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INTERMITENTE 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31" y="672737"/>
            <a:ext cx="7654834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3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7537269" cy="6857999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pt-BR" sz="6600" b="1" dirty="0" smtClean="0"/>
              <a:t>"Fórmula </a:t>
            </a:r>
            <a:r>
              <a:rPr lang="pt-BR" sz="6600" b="1" dirty="0"/>
              <a:t>de </a:t>
            </a:r>
            <a:endParaRPr lang="pt-BR" sz="6600" b="1" dirty="0" smtClean="0"/>
          </a:p>
          <a:p>
            <a:r>
              <a:rPr lang="pt-BR" sz="6000" b="1" dirty="0" smtClean="0"/>
              <a:t>JEJUM INTERMITENTE</a:t>
            </a:r>
            <a:r>
              <a:rPr lang="pt-BR" sz="6600" b="1" dirty="0" smtClean="0"/>
              <a:t>" </a:t>
            </a:r>
          </a:p>
          <a:p>
            <a:r>
              <a:rPr lang="pt-BR" sz="6600" b="1" dirty="0" smtClean="0"/>
              <a:t>é </a:t>
            </a:r>
            <a:r>
              <a:rPr lang="pt-BR" sz="6600" b="1" dirty="0"/>
              <a:t>um plano fácil de seguir para ajudar você a perder </a:t>
            </a:r>
            <a:r>
              <a:rPr lang="pt-BR" sz="6600" b="1" dirty="0" smtClean="0">
                <a:solidFill>
                  <a:srgbClr val="FF0000"/>
                </a:solidFill>
              </a:rPr>
              <a:t>PESO</a:t>
            </a:r>
            <a:r>
              <a:rPr lang="pt-BR" sz="6600" b="1" dirty="0" smtClean="0"/>
              <a:t> rapidamente”.</a:t>
            </a:r>
            <a:endParaRPr lang="pt-BR" sz="6600" dirty="0"/>
          </a:p>
          <a:p>
            <a:endParaRPr lang="pt-BR" sz="6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20" y="0"/>
            <a:ext cx="4297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5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85954" y="0"/>
            <a:ext cx="7006046" cy="6858000"/>
          </a:xfrm>
          <a:solidFill>
            <a:schemeClr val="accent4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endParaRPr lang="pt-BR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melhor parte é que você não precisa banir sua comida favorita. </a:t>
            </a:r>
            <a:endParaRPr lang="pt-BR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</a:t>
            </a: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isso que torna o </a:t>
            </a:r>
            <a:r>
              <a:rPr lang="pt-B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 </a:t>
            </a:r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mais </a:t>
            </a: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fácil de manter em comparação com outros planos de dieta restritivos por aí ... enquanto produz resultados notáveis.</a:t>
            </a:r>
            <a:b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5" b="24381"/>
          <a:stretch/>
        </p:blipFill>
        <p:spPr>
          <a:xfrm>
            <a:off x="341810" y="1802674"/>
            <a:ext cx="4844143" cy="381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2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6857999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pt-B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 curso revela tudo o que você precisa saber sobre o </a:t>
            </a:r>
            <a:endParaRPr lang="pt-BR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endParaRPr lang="pt-BR" dirty="0" smtClean="0"/>
          </a:p>
          <a:p>
            <a:pPr lvl="0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começar com o </a:t>
            </a:r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</a:t>
            </a:r>
            <a:endParaRPr lang="pt-B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omo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</a:t>
            </a:r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 </a:t>
            </a:r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</a:t>
            </a:r>
            <a:endParaRPr lang="pt-B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incríveis benefícios para a saúde mental e física, </a:t>
            </a:r>
            <a:endParaRPr lang="pt-B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protocolos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dieta, </a:t>
            </a:r>
            <a:endParaRPr lang="pt-B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dicas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eficazes para obter melhores resultados rapidamente</a:t>
            </a:r>
          </a:p>
          <a:p>
            <a:pPr lvl="0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muito mais!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958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819041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Assuntos </a:t>
            </a:r>
            <a:r>
              <a:rPr lang="pt-BR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abordados</a:t>
            </a:r>
            <a:endParaRPr lang="pt-B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o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se tornou tão popular e como é diferente de outras formas de fazer dieta?</a:t>
            </a: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principais benefícios do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fórmula de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rápida perda de peso.</a:t>
            </a: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Protocolos de segurança do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usar o protocolo de dieta em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 </a:t>
            </a: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pt-B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8.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usar o protocolo de dieta 24 horas "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-Stop-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".</a:t>
            </a: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usar alguns dos outros métodos populares de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os dias alternados, 20: 4 e 5: 2.</a:t>
            </a: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maximizar os resultados do seu regime de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INTERMITENTE.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l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Como introduzir o </a:t>
            </a:r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JEJUM INTERMITENTE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sua vida e como começar com sucesso.</a:t>
            </a: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8" y="1005840"/>
            <a:ext cx="3383280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6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8373291" cy="6858000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TRATA-SE DE UMA EQUIPE ESPECIALIZADA EM ESCREVER ARTIGO DE SAÚDE E BEM- ESTAR,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GEOFF E SUSIE O'DEA, 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SÃO OS PROPRIETÁRIOS DA EMPRESA MASTER, USA. </a:t>
            </a:r>
          </a:p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KATE RIEGER FORNECE CONTEÚDO DE SAÚDE E FITNESS E ELA É UMA INSPIRAÇÃO COM SUAS PRÓPRIAS REALIZAÇÕES DE FITNESS. </a:t>
            </a:r>
          </a:p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VOCÊ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SABIA QUE ELA ANDOU 80 QUILÔMETROS DE BICICLETA EM UM ÚNICO DIA, EM APENAS 3 HORAS? 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KATE É ESPECIALISTA EM SAÚDE E FITNESS.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 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Demi ITC" panose="020B0805030504020804" pitchFamily="34" charset="0"/>
              </a:rPr>
              <a:t>KIM PHOENIX É ESPECIALISTA EM SAÚDE. KIM POSSUI UM DIPLOMA UNIVERSITÁRIO DE QUATRO ANOS NA ÁREA DA SAÚDE E SEU CONTEÚDO É PERFEITO PARA BLOGS DE MEDICINA OU MÉDICOS QUE PRECISAM DE ARTIGOS ​​DE QUALIDADE.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9731829" y="259950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Explosão 1 4"/>
          <p:cNvSpPr/>
          <p:nvPr/>
        </p:nvSpPr>
        <p:spPr>
          <a:xfrm rot="9410229" flipH="1" flipV="1">
            <a:off x="8934994" y="1580604"/>
            <a:ext cx="2847702" cy="2625633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QUEM</a:t>
            </a:r>
          </a:p>
          <a:p>
            <a:pPr algn="ctr"/>
            <a:r>
              <a:rPr lang="pt-BR" sz="2800" b="1" dirty="0" smtClean="0"/>
              <a:t>SOMOS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421714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1"/>
            <a:ext cx="12192000" cy="6858000"/>
          </a:xfrm>
          <a:solidFill>
            <a:schemeClr val="accent4"/>
          </a:solidFill>
        </p:spPr>
        <p:txBody>
          <a:bodyPr/>
          <a:lstStyle/>
          <a:p>
            <a:r>
              <a:rPr lang="pt-BR" sz="1200" b="1" dirty="0" smtClean="0"/>
              <a:t>                                                                                                                                                  </a:t>
            </a:r>
          </a:p>
          <a:p>
            <a:endParaRPr lang="pt-BR" sz="1200" b="1" dirty="0"/>
          </a:p>
          <a:p>
            <a:endParaRPr lang="pt-BR" sz="1200" b="1" dirty="0" smtClean="0"/>
          </a:p>
          <a:p>
            <a:endParaRPr lang="pt-BR" sz="1200" b="1" dirty="0"/>
          </a:p>
          <a:p>
            <a:endParaRPr lang="pt-BR" sz="1200" b="1" dirty="0" smtClean="0"/>
          </a:p>
          <a:p>
            <a:endParaRPr lang="pt-BR" sz="1200" b="1" dirty="0"/>
          </a:p>
          <a:p>
            <a:endParaRPr lang="pt-BR" sz="1200" b="1" dirty="0" smtClean="0"/>
          </a:p>
          <a:p>
            <a:endParaRPr lang="pt-BR" sz="1200" b="1" dirty="0"/>
          </a:p>
          <a:p>
            <a:endParaRPr lang="pt-BR" sz="1200" b="1" dirty="0" smtClean="0"/>
          </a:p>
          <a:p>
            <a:endParaRPr lang="pt-BR" sz="1200" b="1" dirty="0"/>
          </a:p>
          <a:p>
            <a:endParaRPr lang="pt-BR" sz="1200" b="1" dirty="0" smtClean="0"/>
          </a:p>
          <a:p>
            <a:endParaRPr lang="pt-BR" sz="1200" b="1" dirty="0"/>
          </a:p>
          <a:p>
            <a:endParaRPr lang="pt-BR" sz="1200" b="1" dirty="0" smtClean="0"/>
          </a:p>
          <a:p>
            <a:r>
              <a:rPr lang="pt-BR" sz="2800" b="1" dirty="0" smtClean="0"/>
              <a:t>Dez </a:t>
            </a:r>
            <a:r>
              <a:rPr lang="pt-BR" sz="2800" b="1" dirty="0"/>
              <a:t>pontos que explicam por que </a:t>
            </a:r>
            <a:endParaRPr lang="pt-BR" sz="2800" b="1" dirty="0" smtClean="0"/>
          </a:p>
          <a:p>
            <a:r>
              <a:rPr lang="pt-BR" sz="2800" b="1" dirty="0" smtClean="0"/>
              <a:t>o </a:t>
            </a:r>
            <a:r>
              <a:rPr lang="pt-BR" sz="2800" b="1" dirty="0"/>
              <a:t>jejum intermitente ajuda a emagrecer</a:t>
            </a:r>
          </a:p>
          <a:p>
            <a:r>
              <a:rPr lang="pt-BR" sz="2800" dirty="0"/>
              <a:t>O jejum intermitente faz você descobrir uma energia nova. </a:t>
            </a:r>
            <a:endParaRPr lang="pt-BR" sz="2800" dirty="0" smtClean="0"/>
          </a:p>
          <a:p>
            <a:r>
              <a:rPr lang="pt-BR" sz="2800" dirty="0" smtClean="0"/>
              <a:t>Entenda </a:t>
            </a:r>
            <a:r>
              <a:rPr lang="pt-BR" sz="2800" dirty="0"/>
              <a:t>o que essa dieta pode fazer por </a:t>
            </a:r>
            <a:r>
              <a:rPr lang="pt-BR" sz="2800" dirty="0" smtClean="0"/>
              <a:t>você.</a:t>
            </a:r>
          </a:p>
          <a:p>
            <a:endParaRPr lang="pt-BR" sz="2800" dirty="0"/>
          </a:p>
          <a:p>
            <a:pPr algn="r"/>
            <a:endParaRPr lang="pt-BR" sz="4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1365" y="-31016"/>
            <a:ext cx="7310589" cy="32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200" b="1" i="0" u="none" strike="noStrike" cap="none" normalizeH="0" baseline="0" dirty="0" smtClean="0">
                <a:ln>
                  <a:noFill/>
                </a:ln>
                <a:solidFill>
                  <a:srgbClr val="111111"/>
                </a:solidFill>
                <a:effectLst/>
                <a:latin typeface="opensans"/>
              </a:rPr>
              <a:t>Por que o jejum intermitente é tão popular para perder peso?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600" b="1" i="0" u="none" strike="noStrike" cap="none" normalizeH="0" baseline="0" dirty="0" smtClean="0">
              <a:ln>
                <a:noFill/>
              </a:ln>
              <a:solidFill>
                <a:srgbClr val="555555"/>
              </a:solidFill>
              <a:effectLst/>
              <a:latin typeface="inheri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inherit"/>
              </a:rPr>
              <a:t>Dietas como passar dois dias por semana sem comer ou comendo bem pouco cresceram muito em popularidade;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600" b="1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inherit"/>
              </a:rPr>
              <a:t>praticantes dizem que ela é mais fácil de seguir; mas elas funcionam?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 smtClean="0">
                <a:ln>
                  <a:noFill/>
                </a:ln>
                <a:solidFill>
                  <a:srgbClr val="C4170C"/>
                </a:solidFill>
                <a:effectLst/>
                <a:hlinkClick r:id="rId2"/>
              </a:rPr>
              <a:t>  </a:t>
            </a:r>
            <a:r>
              <a:rPr kumimoji="0" lang="pt-BR" altLang="pt-BR" sz="2800" b="0" i="0" u="none" strike="noStrike" cap="none" normalizeH="0" baseline="0" dirty="0" smtClean="0">
                <a:ln>
                  <a:noFill/>
                </a:ln>
                <a:solidFill>
                  <a:srgbClr val="C4170C"/>
                </a:solidFill>
                <a:effectLst/>
              </a:rPr>
              <a:t> </a:t>
            </a:r>
            <a:r>
              <a:rPr kumimoji="0" lang="pt-BR" altLang="pt-BR" sz="1100" b="0" i="0" u="none" strike="noStrike" cap="none" normalizeH="0" baseline="0" dirty="0" smtClean="0">
                <a:ln>
                  <a:noFill/>
                </a:ln>
                <a:solidFill>
                  <a:srgbClr val="C4170C"/>
                </a:solidFill>
                <a:effectLst/>
              </a:rPr>
              <a:t>           </a:t>
            </a:r>
            <a:endParaRPr kumimoji="0" lang="pt-BR" altLang="pt-B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inherit"/>
              </a:rPr>
              <a:t>Por BBC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555555"/>
                </a:solidFill>
                <a:effectLst/>
                <a:latin typeface="inherit"/>
              </a:rPr>
              <a:t>05/06/2019 07h12  Atualizado há um ano</a:t>
            </a: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C4170C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t-BR" altLang="pt-BR" sz="1800" b="0" i="0" u="none" strike="noStrike" cap="none" normalizeH="0" baseline="0" dirty="0" smtClean="0">
                <a:ln>
                  <a:noFill/>
                </a:ln>
                <a:solidFill>
                  <a:srgbClr val="C4170C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dirty="0" smtClean="0">
              <a:ln>
                <a:noFill/>
              </a:ln>
              <a:solidFill>
                <a:srgbClr val="C4170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779" y="5270864"/>
            <a:ext cx="1746341" cy="9812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5" y="2941553"/>
            <a:ext cx="1740886" cy="97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71554" y="0"/>
            <a:ext cx="7920446" cy="6858000"/>
          </a:xfrm>
          <a:solidFill>
            <a:schemeClr val="tx2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endParaRPr lang="pt-B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EMAGREÇA COM SAÚDE</a:t>
            </a:r>
          </a:p>
          <a:p>
            <a:pPr lvl="0" algn="l"/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TUDO ISSO NO ALCANCE </a:t>
            </a:r>
            <a:endParaRPr lang="pt-B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algn="l"/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SEU CELULAR OU TABLET!</a:t>
            </a:r>
          </a:p>
          <a:p>
            <a:pPr algn="l"/>
            <a:endParaRPr lang="pt-BR" sz="3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pt-B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APENAS R$ 39,90, </a:t>
            </a:r>
          </a:p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PARCELADO EM ATÉ 3X DE R$ 13,30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 </a:t>
            </a:r>
          </a:p>
          <a:p>
            <a:r>
              <a:rPr lang="pt-BR" sz="3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ADQUIRA AGORA!</a:t>
            </a:r>
          </a:p>
          <a:p>
            <a:r>
              <a:rPr lang="pt-BR" sz="3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CLIQUE AQUI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43" y="222069"/>
            <a:ext cx="3657599" cy="31089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41637">
            <a:off x="378797" y="2608729"/>
            <a:ext cx="3448330" cy="185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4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922929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VOCÊ QUER SABER COMO FOI SEU PASSADO, OLHE PARA 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QUEM VOCÊ É HOJE. SE QUER SABER COMO VAI SER SEU FUTURO, OLHE PARA O QUE ESTÁ </a:t>
            </a:r>
            <a:r>
              <a:rPr lang="pt-B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FAZENDO 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HOJE.</a:t>
            </a:r>
            <a:b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                                               </a:t>
            </a:r>
            <a:r>
              <a:rPr lang="pt-BR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PROVÉRBIO CHINÊS</a:t>
            </a:r>
            <a: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pt-B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pt-BR" sz="2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1922929"/>
            <a:ext cx="12192000" cy="493507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 VOCÊ TEM ALGUMAS OPÇÕES:</a:t>
            </a:r>
          </a:p>
          <a:p>
            <a:pPr lvl="0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 VOCÊ POSSUI O CONHECIMENTO DE UM MATERIAL QUE IRÁ REVOLUCIONAR SUA SAÚDE, E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FAZER NADA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0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PODE CONTINUAR COM A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VIDA DO MESMO JEITO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0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 CONTINUAR NA DEPENDÊNCIA DE </a:t>
            </a:r>
          </a:p>
          <a:p>
            <a:pPr lvl="0"/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MEDICAMENTOS SINTÉTICOS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 OUTROS.</a:t>
            </a:r>
          </a:p>
          <a:p>
            <a:pPr lvl="0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VOCÊ PODE CONTINUAR COM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SUA VIDA FRÁGIL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0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VOCÊ PODE, </a:t>
            </a:r>
            <a:r>
              <a:rPr lang="pt-BR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AGORA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TOMAR UMA DECISÃO QUE </a:t>
            </a:r>
            <a:r>
              <a:rPr lang="pt-BR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IRÁ MUDAR TUA VIDA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ADQUIRINDO O NOSSO PRODUTO.</a:t>
            </a:r>
          </a:p>
          <a:p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3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ADQUIRA AGORA!</a:t>
            </a:r>
          </a:p>
          <a:p>
            <a:r>
              <a:rPr lang="pt-BR" sz="3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CLIQUE AQUI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00800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368</Words>
  <Application>Microsoft Office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Arial</vt:lpstr>
      <vt:lpstr>Bell MT</vt:lpstr>
      <vt:lpstr>Calibri</vt:lpstr>
      <vt:lpstr>Calibri Light</vt:lpstr>
      <vt:lpstr>Eras Demi ITC</vt:lpstr>
      <vt:lpstr>inherit</vt:lpstr>
      <vt:lpstr>opensans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 VOCÊ QUER SABER COMO FOI SEU PASSADO, OLHE PARA QUEM VOCÊ É HOJE. SE QUER SABER COMO VAI SER SEU FUTURO, OLHE PARA O QUE ESTÁ FAZENDO HOJE.                                                                                                                 PROVÉRBIO CHINÊS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Pr. Valmir</dc:creator>
  <cp:lastModifiedBy>Pr. Valmir</cp:lastModifiedBy>
  <cp:revision>19</cp:revision>
  <dcterms:created xsi:type="dcterms:W3CDTF">2020-06-09T00:55:06Z</dcterms:created>
  <dcterms:modified xsi:type="dcterms:W3CDTF">2020-06-09T22:07:10Z</dcterms:modified>
</cp:coreProperties>
</file>